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6D75-F535-4A28-B88B-BD87B2E67B76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E331C-FFE2-4F87-A449-27860C09AD2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89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331C-FFE2-4F87-A449-27860C09AD2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331C-FFE2-4F87-A449-27860C09AD2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331C-FFE2-4F87-A449-27860C09AD2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331C-FFE2-4F87-A449-27860C09AD2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331C-FFE2-4F87-A449-27860C09AD2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A356-6FC3-45CA-AEBD-995D6EEEF735}" type="datetimeFigureOut">
              <a:rPr lang="en-AU" smtClean="0"/>
              <a:pPr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D36F-E221-4055-A31B-A1F3022DC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816099"/>
            <a:ext cx="7772400" cy="3113099"/>
          </a:xfrm>
        </p:spPr>
        <p:txBody>
          <a:bodyPr>
            <a:noAutofit/>
          </a:bodyPr>
          <a:lstStyle/>
          <a:p>
            <a:r>
              <a:rPr lang="en-AU" sz="4800" dirty="0" smtClean="0">
                <a:latin typeface="+mn-lt"/>
                <a:cs typeface="Aharoni"/>
              </a:rPr>
              <a:t>Governance &amp; Organisational Development</a:t>
            </a:r>
            <a:endParaRPr lang="en-AU" sz="4800" dirty="0">
              <a:latin typeface="+mn-lt"/>
              <a:cs typeface="Aharon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62548"/>
            <a:ext cx="6400800" cy="1752600"/>
          </a:xfrm>
        </p:spPr>
        <p:txBody>
          <a:bodyPr/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Leet Wilksch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EO &amp; Researcher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Paskeville, Yorke Pen, SA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Northern Sustainable Soils - 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1670" y="0"/>
            <a:ext cx="5311492" cy="18771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The anti-growth group</a:t>
            </a:r>
            <a:endParaRPr lang="en-AU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57559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NSS committee 8-10 since 2007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Membership 45-50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Quite specific catchment area – until 2016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EO drives most activities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Very strong attendance at events</a:t>
            </a:r>
          </a:p>
          <a:p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NSS Logo Lar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11780" y="0"/>
            <a:ext cx="1432220" cy="1196752"/>
          </a:xfrm>
          <a:prstGeom prst="rect">
            <a:avLst/>
          </a:prstGeom>
        </p:spPr>
      </p:pic>
      <p:pic>
        <p:nvPicPr>
          <p:cNvPr id="7" name="Picture 6" descr="NSS Main FD Larn Lentils.jpg"/>
          <p:cNvPicPr>
            <a:picLocks noChangeAspect="1"/>
          </p:cNvPicPr>
          <p:nvPr/>
        </p:nvPicPr>
        <p:blipFill>
          <a:blip r:embed="rId4" cstate="print"/>
          <a:srcRect t="21875" b="39843"/>
          <a:stretch>
            <a:fillRect/>
          </a:stretch>
        </p:blipFill>
        <p:spPr>
          <a:xfrm>
            <a:off x="571472" y="4572008"/>
            <a:ext cx="7961958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87241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Attracting board members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5"/>
          </a:xfrm>
        </p:spPr>
        <p:txBody>
          <a:bodyPr/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Need to “talk up” potential members attributes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Use other grower members to approach potential new member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Keeping it small makes it more attractive to many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We’re all busy – don’t make it sound like a big job</a:t>
            </a:r>
          </a:p>
          <a:p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NSS Logo Lar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11780" y="0"/>
            <a:ext cx="1432220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Succession planning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9"/>
            <a:ext cx="8462174" cy="4019908"/>
          </a:xfrm>
        </p:spPr>
        <p:txBody>
          <a:bodyPr>
            <a:normAutofit/>
          </a:bodyPr>
          <a:lstStyle/>
          <a:p>
            <a:endParaRPr lang="en-AU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Real challenges with getting VP &gt; Pres.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&lt;25 YO not that engaged with NSS, maybe changing through relevant trials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Having EO engaged, committed and invested does help in driving group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NSS probably unique amongst FSG’s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NSS Logo Lar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11780" y="0"/>
            <a:ext cx="1432220" cy="1196752"/>
          </a:xfrm>
          <a:prstGeom prst="rect">
            <a:avLst/>
          </a:prstGeom>
        </p:spPr>
      </p:pic>
      <p:pic>
        <p:nvPicPr>
          <p:cNvPr id="8" name="Picture 7" descr="NSS Main FD Edwards Ripping.jpg"/>
          <p:cNvPicPr>
            <a:picLocks noChangeAspect="1"/>
          </p:cNvPicPr>
          <p:nvPr/>
        </p:nvPicPr>
        <p:blipFill>
          <a:blip r:embed="rId4" cstate="print"/>
          <a:srcRect t="36458" r="6250" b="37500"/>
          <a:stretch>
            <a:fillRect/>
          </a:stretch>
        </p:blipFill>
        <p:spPr>
          <a:xfrm>
            <a:off x="142844" y="5000636"/>
            <a:ext cx="8915314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Building capacity</a:t>
            </a:r>
            <a:endParaRPr lang="en-AU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628999"/>
          </a:xfrm>
        </p:spPr>
        <p:txBody>
          <a:bodyPr/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Ensure EO is happy and can attend events that they want to!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Crucial to have that one driving person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Don’t spread R&amp;D/trial work too thin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Focus on relevant topics</a:t>
            </a:r>
          </a:p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Collaborate with passionate agro-consultants</a:t>
            </a:r>
          </a:p>
          <a:p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NSS Logo Lar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11780" y="0"/>
            <a:ext cx="1432220" cy="1196752"/>
          </a:xfrm>
          <a:prstGeom prst="rect">
            <a:avLst/>
          </a:prstGeom>
        </p:spPr>
      </p:pic>
      <p:pic>
        <p:nvPicPr>
          <p:cNvPr id="7" name="Picture 6" descr="DSC0397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22963" y="4941168"/>
            <a:ext cx="6761405" cy="19168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177</Words>
  <Application>Microsoft Macintosh PowerPoint</Application>
  <PresentationFormat>On-screen Show (4:3)</PresentationFormat>
  <Paragraphs>32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Governance &amp; Organisational Development</vt:lpstr>
      <vt:lpstr>The anti-growth group</vt:lpstr>
      <vt:lpstr>Attracting board members</vt:lpstr>
      <vt:lpstr>Succession planning</vt:lpstr>
      <vt:lpstr>Building capacity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Farm Trials</dc:title>
  <dc:creator>Wilksch</dc:creator>
  <cp:lastModifiedBy>Kerry Stockman</cp:lastModifiedBy>
  <cp:revision>16</cp:revision>
  <dcterms:created xsi:type="dcterms:W3CDTF">2015-03-25T20:05:53Z</dcterms:created>
  <dcterms:modified xsi:type="dcterms:W3CDTF">2016-04-01T01:39:45Z</dcterms:modified>
</cp:coreProperties>
</file>