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1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9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41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18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35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42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053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090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71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25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9B2F-D28A-450F-8828-B7F8A23C8AD5}" type="datetimeFigureOut">
              <a:rPr lang="en-AU" smtClean="0"/>
              <a:t>8/04/16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06EC-0BB4-4789-99EF-4629381A8A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212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572" y="5229200"/>
            <a:ext cx="6400800" cy="1392560"/>
          </a:xfrm>
        </p:spPr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Beyond Survival…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8" y="188640"/>
            <a:ext cx="8417849" cy="484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MNHRZ Facts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Have been operating since 2005 (2006 officially)</a:t>
            </a:r>
          </a:p>
          <a:p>
            <a:r>
              <a:rPr lang="en-AU" dirty="0" smtClean="0"/>
              <a:t>Have a stable membership base (approx. 50)</a:t>
            </a:r>
          </a:p>
          <a:p>
            <a:r>
              <a:rPr lang="en-AU" dirty="0" smtClean="0"/>
              <a:t>Good levels of industry sponsorship</a:t>
            </a:r>
          </a:p>
          <a:p>
            <a:r>
              <a:rPr lang="en-AU" dirty="0" smtClean="0"/>
              <a:t>Annual presentations: Autumn (Trial Results), July (Winter walk) and Sept/Oct (Main field day)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658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have we learnt on the journey?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Realise your place in the world or “niche”</a:t>
            </a:r>
          </a:p>
          <a:p>
            <a:r>
              <a:rPr lang="en-AU" dirty="0" smtClean="0"/>
              <a:t>Don’t try to achieve what you know you can’t</a:t>
            </a:r>
          </a:p>
          <a:p>
            <a:r>
              <a:rPr lang="en-AU" dirty="0" smtClean="0"/>
              <a:t>Don’t beat yourself up if you don’t have many “bums on seats”</a:t>
            </a:r>
          </a:p>
          <a:p>
            <a:r>
              <a:rPr lang="en-AU" dirty="0" smtClean="0"/>
              <a:t>Engage enthusiastic, driven people on your committee and it will thrive</a:t>
            </a:r>
          </a:p>
          <a:p>
            <a:r>
              <a:rPr lang="en-AU" dirty="0" smtClean="0"/>
              <a:t>Try not to become too town specific</a:t>
            </a:r>
          </a:p>
          <a:p>
            <a:r>
              <a:rPr lang="en-AU" dirty="0" smtClean="0"/>
              <a:t>Engage local agronomists/consultants for speaking roles at field days in conjunction with research personnel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418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have we learnt on the journey?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Must offer members value</a:t>
            </a:r>
          </a:p>
          <a:p>
            <a:r>
              <a:rPr lang="en-AU" dirty="0" smtClean="0"/>
              <a:t>Collaborate with other groups to ensure survival!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433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18"/>
            <a:ext cx="9143999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3326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“@</a:t>
            </a:r>
            <a:r>
              <a:rPr lang="en-AU" sz="3200" b="1" dirty="0" err="1" smtClean="0"/>
              <a:t>jeffwbraun</a:t>
            </a:r>
            <a:r>
              <a:rPr lang="en-AU" sz="3200" b="1" dirty="0" smtClean="0"/>
              <a:t> welcomes 70+ growers to Min </a:t>
            </a:r>
            <a:r>
              <a:rPr lang="en-AU" sz="3200" b="1" dirty="0" err="1" smtClean="0"/>
              <a:t>Dorth</a:t>
            </a:r>
            <a:r>
              <a:rPr lang="en-AU" sz="3200" b="1" dirty="0" smtClean="0"/>
              <a:t> HRZ crop walk at Riverton. Crops look brilliant” – David Evans, Grain Growers Limited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89704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175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MNHRZ Facts</vt:lpstr>
      <vt:lpstr>What have we learnt on the journey?</vt:lpstr>
      <vt:lpstr>What have we learnt on the journey?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Braun</dc:creator>
  <cp:lastModifiedBy>Kerry Stockman</cp:lastModifiedBy>
  <cp:revision>3</cp:revision>
  <dcterms:created xsi:type="dcterms:W3CDTF">2016-04-07T04:41:06Z</dcterms:created>
  <dcterms:modified xsi:type="dcterms:W3CDTF">2016-04-07T21:46:29Z</dcterms:modified>
</cp:coreProperties>
</file>