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4" r:id="rId4"/>
    <p:sldId id="283" r:id="rId5"/>
    <p:sldId id="286" r:id="rId6"/>
    <p:sldId id="285" r:id="rId7"/>
  </p:sldIdLst>
  <p:sldSz cx="11522075" cy="6480175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976" y="-632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6E81-3293-461E-B923-8B02B076726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97FA-51FA-4CE0-8407-EDA8D6EBD2D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FE10-79BD-46B0-A028-F9EF0EEC4E6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F81A-5BFF-4FF2-AE6D-3827C47C0FFF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E62F-5769-415C-BA10-89EF4CA552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287D-6693-4E1F-A8B5-2F5D03208D6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9272-F1C9-4F3A-BB05-1DFF19B0BD2A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5C8F-2970-46B7-B416-7B6A01D6F274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3564A-E6F3-4729-9BE6-80D9E4F67BF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C57-E86B-4D6E-A984-4BC2450CB69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E907-0D45-4857-83E4-B8F48C80BFE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A0D358-4479-420A-B767-4D8B8F9329EA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522075" cy="2124075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3600" dirty="0">
                <a:latin typeface="Aharoni" panose="02010803020104030203" pitchFamily="2" charset="-79"/>
                <a:cs typeface="Aharoni" panose="02010803020104030203" pitchFamily="2" charset="-79"/>
              </a:rPr>
              <a:t>Delivering multiple benefit messages – </a:t>
            </a:r>
          </a:p>
          <a:p>
            <a:pPr algn="ctr">
              <a:defRPr/>
            </a:pPr>
            <a:r>
              <a:rPr lang="en-AU" sz="3600" dirty="0">
                <a:latin typeface="Aharoni" panose="02010803020104030203" pitchFamily="2" charset="-79"/>
                <a:cs typeface="Aharoni" panose="02010803020104030203" pitchFamily="2" charset="-79"/>
              </a:rPr>
              <a:t>A partnership between the grains industry and NRM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8" y="2879725"/>
            <a:ext cx="2808287" cy="2598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24" y="2857512"/>
            <a:ext cx="4109714" cy="2551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6638" y="3041650"/>
            <a:ext cx="37369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522075" cy="1584325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4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Priority issue – Northern and Yorke Region</a:t>
            </a:r>
            <a:endParaRPr lang="en-AU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421" y="1943943"/>
            <a:ext cx="10729590" cy="3024336"/>
          </a:xfrm>
        </p:spPr>
        <p:txBody>
          <a:bodyPr/>
          <a:lstStyle/>
          <a:p>
            <a:pPr algn="ctr">
              <a:buNone/>
            </a:pPr>
            <a:r>
              <a:rPr lang="en-AU" sz="3600" b="1" dirty="0" smtClean="0"/>
              <a:t>“Holistic approach to weed management – </a:t>
            </a:r>
          </a:p>
          <a:p>
            <a:pPr algn="ctr">
              <a:buNone/>
            </a:pPr>
            <a:r>
              <a:rPr lang="en-AU" sz="3600" b="1" dirty="0" smtClean="0"/>
              <a:t>all weeds in all years”</a:t>
            </a:r>
          </a:p>
          <a:p>
            <a:pPr algn="ctr">
              <a:buNone/>
            </a:pPr>
            <a:endParaRPr lang="en-AU" sz="3600" b="1" dirty="0" smtClean="0"/>
          </a:p>
          <a:p>
            <a:pPr algn="ctr">
              <a:buNone/>
            </a:pPr>
            <a:r>
              <a:rPr lang="en-AU" sz="3600" b="1" dirty="0" smtClean="0"/>
              <a:t>Don’t just focus on a few problem weeds in a few paddocks and short term solutions</a:t>
            </a:r>
          </a:p>
          <a:p>
            <a:pPr algn="ctr">
              <a:buNone/>
            </a:pPr>
            <a:endParaRPr lang="en-AU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522075" cy="1584325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4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 messages communicated</a:t>
            </a:r>
            <a:endParaRPr lang="en-AU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421" y="1943943"/>
            <a:ext cx="11017224" cy="4176464"/>
          </a:xfrm>
        </p:spPr>
        <p:txBody>
          <a:bodyPr/>
          <a:lstStyle/>
          <a:p>
            <a:pPr algn="ctr">
              <a:buNone/>
            </a:pPr>
            <a:r>
              <a:rPr lang="en-AU" b="1" dirty="0" smtClean="0"/>
              <a:t>Short term solutions in a drum is not sustainable</a:t>
            </a:r>
          </a:p>
          <a:p>
            <a:pPr algn="ctr">
              <a:buNone/>
            </a:pPr>
            <a:endParaRPr lang="en-AU" b="1" dirty="0" smtClean="0"/>
          </a:p>
          <a:p>
            <a:pPr algn="ctr">
              <a:buNone/>
            </a:pPr>
            <a:r>
              <a:rPr lang="en-AU" b="1" dirty="0" smtClean="0"/>
              <a:t>There are a whole range of non-chemical control measures</a:t>
            </a:r>
          </a:p>
          <a:p>
            <a:pPr algn="ctr">
              <a:buNone/>
            </a:pPr>
            <a:endParaRPr lang="en-AU" b="1" dirty="0" smtClean="0"/>
          </a:p>
          <a:p>
            <a:pPr algn="ctr">
              <a:buNone/>
            </a:pPr>
            <a:r>
              <a:rPr lang="en-AU" b="1" dirty="0" smtClean="0"/>
              <a:t>Always keep an eye on emerging weeds – old foes and new enemies</a:t>
            </a:r>
            <a:endParaRPr lang="en-A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522075" cy="1584325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4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Approaches used</a:t>
            </a:r>
            <a:endParaRPr lang="en-AU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421" y="2231975"/>
            <a:ext cx="10729590" cy="3024336"/>
          </a:xfrm>
        </p:spPr>
        <p:txBody>
          <a:bodyPr/>
          <a:lstStyle/>
          <a:p>
            <a:pPr algn="ctr">
              <a:buNone/>
            </a:pPr>
            <a:r>
              <a:rPr lang="en-AU" sz="3600" b="1" dirty="0" smtClean="0"/>
              <a:t>Relationship building - local NRM staff</a:t>
            </a:r>
          </a:p>
          <a:p>
            <a:pPr algn="ctr">
              <a:buNone/>
            </a:pPr>
            <a:endParaRPr lang="en-AU" sz="800" b="1" dirty="0" smtClean="0"/>
          </a:p>
          <a:p>
            <a:pPr algn="ctr">
              <a:buNone/>
            </a:pPr>
            <a:r>
              <a:rPr lang="en-AU" sz="3600" b="1" dirty="0" smtClean="0"/>
              <a:t>Workshops – weed experts</a:t>
            </a:r>
          </a:p>
          <a:p>
            <a:pPr algn="ctr">
              <a:buNone/>
            </a:pPr>
            <a:endParaRPr lang="en-AU" sz="800" b="1" dirty="0" smtClean="0"/>
          </a:p>
          <a:p>
            <a:pPr algn="ctr">
              <a:buNone/>
            </a:pPr>
            <a:r>
              <a:rPr lang="en-AU" sz="3600" b="1" dirty="0" smtClean="0"/>
              <a:t>Field days – new technology</a:t>
            </a:r>
          </a:p>
          <a:p>
            <a:pPr algn="ctr">
              <a:buNone/>
            </a:pPr>
            <a:endParaRPr lang="en-AU" sz="800" b="1" dirty="0" smtClean="0"/>
          </a:p>
          <a:p>
            <a:pPr algn="ctr">
              <a:buNone/>
            </a:pPr>
            <a:r>
              <a:rPr lang="en-AU" sz="3600" b="1" dirty="0" smtClean="0"/>
              <a:t>Quality communication material</a:t>
            </a:r>
          </a:p>
          <a:p>
            <a:pPr algn="ctr">
              <a:buNone/>
            </a:pPr>
            <a:endParaRPr lang="en-AU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691" y="36609"/>
            <a:ext cx="9124850" cy="64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522075" cy="1584325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4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Looking in the rear view mirror</a:t>
            </a:r>
            <a:endParaRPr lang="en-AU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24533" y="1871935"/>
            <a:ext cx="8640960" cy="4104456"/>
          </a:xfrm>
        </p:spPr>
        <p:txBody>
          <a:bodyPr/>
          <a:lstStyle/>
          <a:p>
            <a:pPr>
              <a:buNone/>
            </a:pPr>
            <a:r>
              <a:rPr lang="en-AU" sz="3600" b="1" dirty="0" smtClean="0"/>
              <a:t>What’s worked</a:t>
            </a:r>
          </a:p>
          <a:p>
            <a:r>
              <a:rPr lang="en-AU" sz="2800" b="1" dirty="0" smtClean="0"/>
              <a:t>NRM relationships</a:t>
            </a:r>
          </a:p>
          <a:p>
            <a:r>
              <a:rPr lang="en-AU" sz="2800" b="1" dirty="0" smtClean="0"/>
              <a:t>Quality information delivered</a:t>
            </a:r>
          </a:p>
          <a:p>
            <a:endParaRPr lang="en-AU" sz="2800" b="1" dirty="0" smtClean="0"/>
          </a:p>
          <a:p>
            <a:pPr>
              <a:buNone/>
            </a:pPr>
            <a:r>
              <a:rPr lang="en-AU" sz="3600" b="1" dirty="0" smtClean="0"/>
              <a:t>What could have been done better</a:t>
            </a:r>
          </a:p>
          <a:p>
            <a:r>
              <a:rPr lang="en-AU" sz="2800" b="1" dirty="0" smtClean="0"/>
              <a:t>More consultation with FS groups at start</a:t>
            </a:r>
          </a:p>
          <a:p>
            <a:r>
              <a:rPr lang="en-AU" sz="2800" b="1" dirty="0" smtClean="0"/>
              <a:t>Get regional NRM managers onboard at start</a:t>
            </a:r>
          </a:p>
          <a:p>
            <a:pPr algn="ctr">
              <a:buNone/>
            </a:pPr>
            <a:endParaRPr lang="en-AU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138</Words>
  <Application>Microsoft Macintosh PowerPoint</Application>
  <PresentationFormat>Custom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Staging Connections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cmb2</dc:creator>
  <cp:lastModifiedBy>Kerry Stockman</cp:lastModifiedBy>
  <cp:revision>66</cp:revision>
  <dcterms:created xsi:type="dcterms:W3CDTF">2007-02-04T23:45:02Z</dcterms:created>
  <dcterms:modified xsi:type="dcterms:W3CDTF">2016-04-07T02:39:32Z</dcterms:modified>
</cp:coreProperties>
</file>